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media1.mp4" ContentType="video/unknown"/>
  <Override PartName="/ppt/media/media2.mp4" ContentType="video/unknown"/>
  <Override PartName="/ppt/media/media3.mp4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orbel"/>
        <a:ea typeface="Corbel"/>
        <a:cs typeface="Corbel"/>
        <a:sym typeface="Corbe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9D7CA"/>
          </a:solidFill>
        </a:fill>
      </a:tcStyle>
    </a:wholeTbl>
    <a:band2H>
      <a:tcTxStyle b="def" i="def"/>
      <a:tcStyle>
        <a:tcBdr/>
        <a:fill>
          <a:solidFill>
            <a:srgbClr val="FCECE6"/>
          </a:solidFill>
        </a:fill>
      </a:tcStyle>
    </a:band2H>
    <a:firstCol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D0D6"/>
          </a:solidFill>
        </a:fill>
      </a:tcStyle>
    </a:wholeTbl>
    <a:band2H>
      <a:tcTxStyle b="def" i="def"/>
      <a:tcStyle>
        <a:tcBdr/>
        <a:fill>
          <a:solidFill>
            <a:srgbClr val="E7E9EC"/>
          </a:solidFill>
        </a:fill>
      </a:tcStyle>
    </a:band2H>
    <a:firstCol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9DDD0"/>
          </a:solidFill>
        </a:fill>
      </a:tcStyle>
    </a:wholeTbl>
    <a:band2H>
      <a:tcTxStyle b="def" i="def"/>
      <a:tcStyle>
        <a:tcBdr/>
        <a:fill>
          <a:solidFill>
            <a:srgbClr val="F4EFE9"/>
          </a:solidFill>
        </a:fill>
      </a:tcStyle>
    </a:band2H>
    <a:firstCol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orbel"/>
          <a:ea typeface="Corbel"/>
          <a:cs typeface="Corbe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>
              <a:alpha val="20000"/>
            </a:srgbClr>
          </a:solidFill>
        </a:fill>
      </a:tcStyle>
    </a:firstCol>
    <a:la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508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orbel"/>
          <a:ea typeface="Corbel"/>
          <a:cs typeface="Corbe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254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3" name="Shape 14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magine 6" descr="Immagin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88825" cy="6856215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itolo Tes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14" name="Corpo livello uno…"/>
          <p:cNvSpPr txBox="1"/>
          <p:nvPr>
            <p:ph type="body" idx="1" hasCustomPrompt="1"/>
          </p:nvPr>
        </p:nvSpPr>
        <p:spPr>
          <a:xfrm>
            <a:off x="685801" y="1869600"/>
            <a:ext cx="10840915" cy="3921602"/>
          </a:xfrm>
          <a:prstGeom prst="rect">
            <a:avLst/>
          </a:prstGeom>
        </p:spPr>
        <p:txBody>
          <a:bodyPr anchor="t"/>
          <a:lstStyle/>
          <a:p>
            <a:pPr/>
            <a:r>
              <a:t>Modifica gli stili del testo dello schema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5" name="Connettore diritto 7"/>
          <p:cNvSpPr/>
          <p:nvPr/>
        </p:nvSpPr>
        <p:spPr>
          <a:xfrm flipV="1">
            <a:off x="65848" y="972067"/>
            <a:ext cx="1" cy="504001"/>
          </a:xfrm>
          <a:prstGeom prst="line">
            <a:avLst/>
          </a:prstGeom>
          <a:ln w="127000" cap="sq">
            <a:solidFill>
              <a:schemeClr val="accent3"/>
            </a:solidFill>
            <a:miter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FARE CLIC PER MODIFICARE LO STILE DEL TITOLO"/>
          <p:cNvSpPr txBox="1"/>
          <p:nvPr>
            <p:ph type="title" hasCustomPrompt="1"/>
          </p:nvPr>
        </p:nvSpPr>
        <p:spPr>
          <a:xfrm>
            <a:off x="685801" y="609601"/>
            <a:ext cx="10840913" cy="3124200"/>
          </a:xfrm>
          <a:prstGeom prst="rect">
            <a:avLst/>
          </a:prstGeom>
        </p:spPr>
        <p:txBody>
          <a:bodyPr/>
          <a:lstStyle>
            <a:lvl1pPr>
              <a:defRPr cap="none"/>
            </a:lvl1pPr>
          </a:lstStyle>
          <a:p>
            <a:pPr/>
            <a:r>
              <a:t>FARE CLIC PER MODIFICARE LO STILE DEL TITOLO</a:t>
            </a:r>
          </a:p>
        </p:txBody>
      </p:sp>
      <p:sp>
        <p:nvSpPr>
          <p:cNvPr id="120" name="Corpo livello uno…"/>
          <p:cNvSpPr txBox="1"/>
          <p:nvPr>
            <p:ph type="body" sz="half" idx="1" hasCustomPrompt="1"/>
          </p:nvPr>
        </p:nvSpPr>
        <p:spPr>
          <a:xfrm>
            <a:off x="685800" y="3733800"/>
            <a:ext cx="10840915" cy="2057400"/>
          </a:xfrm>
          <a:prstGeom prst="rect">
            <a:avLst/>
          </a:prstGeom>
        </p:spPr>
        <p:txBody>
          <a:bodyPr/>
          <a:lstStyle>
            <a:lvl1pPr marL="0" indent="0">
              <a:buClrTx/>
              <a:buSzTx/>
              <a:buFontTx/>
              <a:buNone/>
            </a:lvl1pPr>
            <a:lvl2pPr marL="0" indent="457200">
              <a:buClrTx/>
              <a:buSzTx/>
              <a:buFontTx/>
              <a:buNone/>
            </a:lvl2pPr>
            <a:lvl3pPr marL="0" indent="914400">
              <a:buClrTx/>
              <a:buSzTx/>
              <a:buFontTx/>
              <a:buNone/>
            </a:lvl3pPr>
            <a:lvl4pPr marL="0" indent="1371600">
              <a:buClrTx/>
              <a:buSzTx/>
              <a:buFontTx/>
              <a:buNone/>
            </a:lvl4pPr>
            <a:lvl5pPr marL="0" indent="1828800">
              <a:buClrTx/>
              <a:buSzTx/>
              <a:buFontTx/>
              <a:buNone/>
            </a:lvl5pPr>
          </a:lstStyle>
          <a:p>
            <a:pPr/>
            <a:r>
              <a:t>Modifica gli stili del testo dello schema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1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itolo Tes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129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magine 6" descr="Immagin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75" y="1785"/>
            <a:ext cx="12188825" cy="6856216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Titolo Testo"/>
          <p:cNvSpPr txBox="1"/>
          <p:nvPr>
            <p:ph type="title"/>
          </p:nvPr>
        </p:nvSpPr>
        <p:spPr>
          <a:xfrm>
            <a:off x="2476500" y="2716271"/>
            <a:ext cx="8683625" cy="2421466"/>
          </a:xfrm>
          <a:prstGeom prst="rect">
            <a:avLst/>
          </a:prstGeom>
        </p:spPr>
        <p:txBody>
          <a:bodyPr anchor="b"/>
          <a:lstStyle>
            <a:lvl1pPr algn="r">
              <a:defRPr sz="4800"/>
            </a:lvl1pPr>
          </a:lstStyle>
          <a:p>
            <a:pPr/>
            <a:r>
              <a:t>Titolo Testo</a:t>
            </a:r>
          </a:p>
        </p:txBody>
      </p:sp>
      <p:sp>
        <p:nvSpPr>
          <p:cNvPr id="25" name="Corpo livello uno…"/>
          <p:cNvSpPr txBox="1"/>
          <p:nvPr>
            <p:ph type="body" sz="quarter" idx="1"/>
          </p:nvPr>
        </p:nvSpPr>
        <p:spPr>
          <a:xfrm>
            <a:off x="2476500" y="5137736"/>
            <a:ext cx="8683625" cy="732841"/>
          </a:xfrm>
          <a:prstGeom prst="rect">
            <a:avLst/>
          </a:prstGeom>
        </p:spPr>
        <p:txBody>
          <a:bodyPr anchor="t"/>
          <a:lstStyle>
            <a:lvl1pPr marL="0" indent="0" algn="r">
              <a:buClrTx/>
              <a:buSzTx/>
              <a:buFontTx/>
              <a:buNone/>
              <a:defRPr cap="all"/>
            </a:lvl1pPr>
            <a:lvl2pPr marL="0" indent="457200" algn="r">
              <a:buClrTx/>
              <a:buSzTx/>
              <a:buFontTx/>
              <a:buNone/>
              <a:defRPr cap="all"/>
            </a:lvl2pPr>
            <a:lvl3pPr marL="0" indent="914400" algn="r">
              <a:buClrTx/>
              <a:buSzTx/>
              <a:buFontTx/>
              <a:buNone/>
              <a:defRPr cap="all"/>
            </a:lvl3pPr>
            <a:lvl4pPr marL="0" indent="1371600" algn="r">
              <a:buClrTx/>
              <a:buSzTx/>
              <a:buFontTx/>
              <a:buNone/>
              <a:defRPr cap="all"/>
            </a:lvl4pPr>
            <a:lvl5pPr marL="0" indent="1828800" algn="r">
              <a:buClrTx/>
              <a:buSzTx/>
              <a:buFontTx/>
              <a:buNone/>
              <a:defRPr cap="all"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26" name="Numero diapositiva"/>
          <p:cNvSpPr txBox="1"/>
          <p:nvPr>
            <p:ph type="sldNum" sz="quarter" idx="2"/>
          </p:nvPr>
        </p:nvSpPr>
        <p:spPr>
          <a:xfrm>
            <a:off x="10928984" y="5943917"/>
            <a:ext cx="231141" cy="23114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Immagine 7" descr="Immagin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0" y="0"/>
            <a:ext cx="12188825" cy="6856215"/>
          </a:xfrm>
          <a:prstGeom prst="rect">
            <a:avLst/>
          </a:prstGeom>
          <a:ln w="12700">
            <a:miter lim="400000"/>
          </a:ln>
        </p:spPr>
      </p:pic>
      <p:sp>
        <p:nvSpPr>
          <p:cNvPr id="34" name="Titolo Testo"/>
          <p:cNvSpPr txBox="1"/>
          <p:nvPr>
            <p:ph type="title"/>
          </p:nvPr>
        </p:nvSpPr>
        <p:spPr>
          <a:xfrm>
            <a:off x="552450" y="1874308"/>
            <a:ext cx="3814236" cy="1260001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r>
              <a:t>Titolo Testo</a:t>
            </a:r>
          </a:p>
        </p:txBody>
      </p:sp>
      <p:sp>
        <p:nvSpPr>
          <p:cNvPr id="35" name="Corpo livello uno…"/>
          <p:cNvSpPr txBox="1"/>
          <p:nvPr>
            <p:ph type="body" idx="1" hasCustomPrompt="1"/>
          </p:nvPr>
        </p:nvSpPr>
        <p:spPr>
          <a:xfrm>
            <a:off x="4648200" y="0"/>
            <a:ext cx="7543800" cy="6856215"/>
          </a:xfrm>
          <a:prstGeom prst="rect">
            <a:avLst/>
          </a:prstGeom>
        </p:spPr>
        <p:txBody>
          <a:bodyPr/>
          <a:lstStyle/>
          <a:p>
            <a:pPr/>
            <a:r>
              <a:t>Modifica gli stili del testo dello schema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6" name="Segnaposto testo 3"/>
          <p:cNvSpPr/>
          <p:nvPr>
            <p:ph type="body" sz="quarter" idx="21" hasCustomPrompt="1"/>
          </p:nvPr>
        </p:nvSpPr>
        <p:spPr>
          <a:xfrm>
            <a:off x="552449" y="3134307"/>
            <a:ext cx="3814237" cy="2016601"/>
          </a:xfrm>
          <a:prstGeom prst="rect">
            <a:avLst/>
          </a:prstGeom>
        </p:spPr>
        <p:txBody>
          <a:bodyPr anchor="t"/>
          <a:lstStyle>
            <a:lvl1pPr marL="0" indent="0" algn="r">
              <a:buClrTx/>
              <a:buSzTx/>
              <a:buFontTx/>
              <a:buNone/>
            </a:lvl1pPr>
          </a:lstStyle>
          <a:p>
            <a:pPr/>
            <a:r>
              <a:t>Modifica gli stili del testo dello schema</a:t>
            </a:r>
          </a:p>
        </p:txBody>
      </p:sp>
      <p:sp>
        <p:nvSpPr>
          <p:cNvPr id="37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tenuto e descrizione del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Immagine 10" descr="Immagin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88825" cy="6856215"/>
          </a:xfrm>
          <a:prstGeom prst="rect">
            <a:avLst/>
          </a:prstGeom>
          <a:ln w="12700">
            <a:miter lim="400000"/>
          </a:ln>
        </p:spPr>
      </p:pic>
      <p:sp>
        <p:nvSpPr>
          <p:cNvPr id="45" name="Titolo Testo"/>
          <p:cNvSpPr txBox="1"/>
          <p:nvPr>
            <p:ph type="title"/>
          </p:nvPr>
        </p:nvSpPr>
        <p:spPr>
          <a:xfrm>
            <a:off x="685801" y="609601"/>
            <a:ext cx="10840915" cy="1260001"/>
          </a:xfrm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46" name="Corpo livello uno…"/>
          <p:cNvSpPr txBox="1"/>
          <p:nvPr>
            <p:ph type="body" sz="quarter" idx="1"/>
          </p:nvPr>
        </p:nvSpPr>
        <p:spPr>
          <a:xfrm>
            <a:off x="685798" y="1881824"/>
            <a:ext cx="10840916" cy="1032827"/>
          </a:xfrm>
          <a:prstGeom prst="rect">
            <a:avLst/>
          </a:prstGeom>
        </p:spPr>
        <p:txBody>
          <a:bodyPr anchor="t"/>
          <a:lstStyle>
            <a:lvl1pPr marL="0" indent="0">
              <a:buClrTx/>
              <a:buSzTx/>
              <a:buFontTx/>
              <a:buNone/>
            </a:lvl1pPr>
            <a:lvl2pPr marL="0" indent="457200">
              <a:buClrTx/>
              <a:buSzTx/>
              <a:buFontTx/>
              <a:buNone/>
            </a:lvl2pPr>
            <a:lvl3pPr marL="0" indent="914400">
              <a:buClrTx/>
              <a:buSzTx/>
              <a:buFontTx/>
              <a:buNone/>
            </a:lvl3pPr>
            <a:lvl4pPr marL="0" indent="1371600">
              <a:buClrTx/>
              <a:buSzTx/>
              <a:buFontTx/>
              <a:buNone/>
            </a:lvl4pPr>
            <a:lvl5pPr marL="0" indent="1828800">
              <a:buClrTx/>
              <a:buSzTx/>
              <a:buFontTx/>
              <a:buNone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47" name="Segnaposto testo 5"/>
          <p:cNvSpPr/>
          <p:nvPr>
            <p:ph type="body" sz="quarter" idx="21" hasCustomPrompt="1"/>
          </p:nvPr>
        </p:nvSpPr>
        <p:spPr>
          <a:xfrm>
            <a:off x="1216192" y="3837470"/>
            <a:ext cx="1310051" cy="959004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FontTx/>
              <a:buNone/>
              <a:defRPr sz="1200"/>
            </a:lvl1pPr>
          </a:lstStyle>
          <a:p>
            <a:pPr/>
            <a:r>
              <a:t>Modificare gli stili del testo dello schema</a:t>
            </a:r>
          </a:p>
        </p:txBody>
      </p:sp>
      <p:sp>
        <p:nvSpPr>
          <p:cNvPr id="48" name="Segnaposto testo 2"/>
          <p:cNvSpPr/>
          <p:nvPr>
            <p:ph type="body" sz="quarter" idx="22"/>
          </p:nvPr>
        </p:nvSpPr>
        <p:spPr>
          <a:xfrm>
            <a:off x="685798" y="2914650"/>
            <a:ext cx="10840916" cy="502126"/>
          </a:xfrm>
          <a:prstGeom prst="rect">
            <a:avLst/>
          </a:prstGeom>
        </p:spPr>
        <p:txBody>
          <a:bodyPr/>
          <a:lstStyle/>
          <a:p>
            <a:pPr marL="0" indent="0" algn="ctr">
              <a:buClrTx/>
              <a:buSzTx/>
              <a:buFontTx/>
              <a:buNone/>
            </a:pPr>
          </a:p>
        </p:txBody>
      </p:sp>
      <p:sp>
        <p:nvSpPr>
          <p:cNvPr id="49" name="Segnaposto testo 5"/>
          <p:cNvSpPr/>
          <p:nvPr>
            <p:ph type="body" sz="quarter" idx="23" hasCustomPrompt="1"/>
          </p:nvPr>
        </p:nvSpPr>
        <p:spPr>
          <a:xfrm>
            <a:off x="7465366" y="3837470"/>
            <a:ext cx="1310051" cy="959004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FontTx/>
              <a:buNone/>
              <a:defRPr sz="1200"/>
            </a:lvl1pPr>
          </a:lstStyle>
          <a:p>
            <a:pPr/>
            <a:r>
              <a:t>Modificare gli stili del testo dello schema</a:t>
            </a:r>
          </a:p>
        </p:txBody>
      </p:sp>
      <p:sp>
        <p:nvSpPr>
          <p:cNvPr id="50" name="Segnaposto testo 5"/>
          <p:cNvSpPr/>
          <p:nvPr>
            <p:ph type="body" sz="quarter" idx="24"/>
          </p:nvPr>
        </p:nvSpPr>
        <p:spPr>
          <a:xfrm>
            <a:off x="9548424" y="3837470"/>
            <a:ext cx="1310051" cy="959004"/>
          </a:xfrm>
          <a:prstGeom prst="rect">
            <a:avLst/>
          </a:prstGeom>
        </p:spPr>
        <p:txBody>
          <a:bodyPr/>
          <a:lstStyle/>
          <a:p>
            <a:pPr marL="0" indent="0" algn="ctr">
              <a:buClrTx/>
              <a:buSzTx/>
              <a:buFontTx/>
              <a:buNone/>
              <a:defRPr sz="1200"/>
            </a:pPr>
          </a:p>
        </p:txBody>
      </p:sp>
      <p:sp>
        <p:nvSpPr>
          <p:cNvPr id="51" name="Segnaposto testo 5"/>
          <p:cNvSpPr/>
          <p:nvPr>
            <p:ph type="body" sz="quarter" idx="25" hasCustomPrompt="1"/>
          </p:nvPr>
        </p:nvSpPr>
        <p:spPr>
          <a:xfrm>
            <a:off x="5382307" y="3837470"/>
            <a:ext cx="1310051" cy="959004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FontTx/>
              <a:buNone/>
              <a:defRPr sz="1200"/>
            </a:lvl1pPr>
          </a:lstStyle>
          <a:p>
            <a:pPr/>
            <a:r>
              <a:t>Modificare gli stili del testo dello schema</a:t>
            </a:r>
          </a:p>
        </p:txBody>
      </p:sp>
      <p:sp>
        <p:nvSpPr>
          <p:cNvPr id="52" name="Segnaposto testo 5"/>
          <p:cNvSpPr/>
          <p:nvPr>
            <p:ph type="body" sz="quarter" idx="26" hasCustomPrompt="1"/>
          </p:nvPr>
        </p:nvSpPr>
        <p:spPr>
          <a:xfrm>
            <a:off x="3299250" y="3837470"/>
            <a:ext cx="1310051" cy="959004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FontTx/>
              <a:buNone/>
              <a:defRPr sz="1200"/>
            </a:lvl1pPr>
          </a:lstStyle>
          <a:p>
            <a:pPr/>
            <a:r>
              <a:t>Modificare gli stili del testo dello schema</a:t>
            </a:r>
          </a:p>
        </p:txBody>
      </p:sp>
      <p:sp>
        <p:nvSpPr>
          <p:cNvPr id="53" name="Connettore diritto 13"/>
          <p:cNvSpPr/>
          <p:nvPr/>
        </p:nvSpPr>
        <p:spPr>
          <a:xfrm flipV="1">
            <a:off x="65848" y="991117"/>
            <a:ext cx="1" cy="504001"/>
          </a:xfrm>
          <a:prstGeom prst="line">
            <a:avLst/>
          </a:prstGeom>
          <a:ln w="127000" cap="sq">
            <a:solidFill>
              <a:schemeClr val="accent3"/>
            </a:solidFill>
            <a:miter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4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Immagine 7" descr="Immagin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0" y="0"/>
            <a:ext cx="12188825" cy="6856215"/>
          </a:xfrm>
          <a:prstGeom prst="rect">
            <a:avLst/>
          </a:prstGeom>
          <a:ln w="12700">
            <a:miter lim="400000"/>
          </a:ln>
        </p:spPr>
      </p:pic>
      <p:sp>
        <p:nvSpPr>
          <p:cNvPr id="62" name="Titolo Testo"/>
          <p:cNvSpPr txBox="1"/>
          <p:nvPr>
            <p:ph type="title"/>
          </p:nvPr>
        </p:nvSpPr>
        <p:spPr>
          <a:xfrm>
            <a:off x="1457325" y="995967"/>
            <a:ext cx="6238875" cy="1260001"/>
          </a:xfrm>
          <a:prstGeom prst="rect">
            <a:avLst/>
          </a:prstGeom>
        </p:spPr>
        <p:txBody>
          <a:bodyPr/>
          <a:lstStyle>
            <a:lvl1pPr algn="r"/>
          </a:lstStyle>
          <a:p>
            <a:pPr/>
            <a:r>
              <a:t>Titolo Testo</a:t>
            </a:r>
          </a:p>
        </p:txBody>
      </p:sp>
      <p:sp>
        <p:nvSpPr>
          <p:cNvPr id="63" name="Segnaposto immagine 2"/>
          <p:cNvSpPr/>
          <p:nvPr>
            <p:ph type="pic" sz="half" idx="21"/>
          </p:nvPr>
        </p:nvSpPr>
        <p:spPr>
          <a:xfrm>
            <a:off x="8014199" y="995968"/>
            <a:ext cx="3492001" cy="4866064"/>
          </a:xfrm>
          <a:prstGeom prst="rect">
            <a:avLst/>
          </a:prstGeom>
          <a:ln w="28575" cap="sq">
            <a:solidFill>
              <a:srgbClr val="0D2C3E"/>
            </a:solidFill>
            <a:miter lim="800000"/>
          </a:ln>
          <a:effectLst>
            <a:outerShdw sx="100000" sy="100000" kx="0" ky="0" algn="b" rotWithShape="0" blurRad="63500" dist="0" dir="0">
              <a:srgbClr val="000000">
                <a:alpha val="40000"/>
              </a:srgbClr>
            </a:outerShdw>
          </a:effectLst>
        </p:spPr>
        <p:txBody>
          <a:bodyPr lIns="91439" rIns="91439" anchor="t">
            <a:noAutofit/>
          </a:bodyPr>
          <a:lstStyle/>
          <a:p>
            <a:pPr/>
          </a:p>
        </p:txBody>
      </p:sp>
      <p:sp>
        <p:nvSpPr>
          <p:cNvPr id="64" name="Corpo livello uno…"/>
          <p:cNvSpPr txBox="1"/>
          <p:nvPr>
            <p:ph type="body" sz="half" idx="1" hasCustomPrompt="1"/>
          </p:nvPr>
        </p:nvSpPr>
        <p:spPr>
          <a:xfrm>
            <a:off x="1085849" y="2255966"/>
            <a:ext cx="6610351" cy="3476619"/>
          </a:xfrm>
          <a:prstGeom prst="rect">
            <a:avLst/>
          </a:prstGeom>
        </p:spPr>
        <p:txBody>
          <a:bodyPr anchor="t"/>
          <a:lstStyle>
            <a:lvl1pPr marL="0" indent="0" algn="r">
              <a:buClrTx/>
              <a:buSzTx/>
              <a:buFontTx/>
              <a:buNone/>
            </a:lvl1pPr>
            <a:lvl2pPr marL="0" indent="457200" algn="r">
              <a:buClrTx/>
              <a:buSzTx/>
              <a:buFontTx/>
              <a:buNone/>
            </a:lvl2pPr>
            <a:lvl3pPr marL="0" indent="914400" algn="r">
              <a:buClrTx/>
              <a:buSzTx/>
              <a:buFontTx/>
              <a:buNone/>
            </a:lvl3pPr>
            <a:lvl4pPr marL="0" indent="1371600" algn="r">
              <a:buClrTx/>
              <a:buSzTx/>
              <a:buFontTx/>
              <a:buNone/>
            </a:lvl4pPr>
            <a:lvl5pPr marL="0" indent="1828800" algn="r">
              <a:buClrTx/>
              <a:buSzTx/>
              <a:buFontTx/>
              <a:buNone/>
            </a:lvl5pPr>
          </a:lstStyle>
          <a:p>
            <a:pPr/>
            <a:r>
              <a:t>Modifica gli stili del testo dello schema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Immagine a destr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Immagine 7" descr="Immagin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0" y="0"/>
            <a:ext cx="12188825" cy="6856215"/>
          </a:xfrm>
          <a:prstGeom prst="rect">
            <a:avLst/>
          </a:prstGeom>
          <a:ln w="12700">
            <a:miter lim="400000"/>
          </a:ln>
        </p:spPr>
      </p:pic>
      <p:sp>
        <p:nvSpPr>
          <p:cNvPr id="73" name="Titolo Testo"/>
          <p:cNvSpPr txBox="1"/>
          <p:nvPr>
            <p:ph type="title"/>
          </p:nvPr>
        </p:nvSpPr>
        <p:spPr>
          <a:xfrm>
            <a:off x="6657974" y="995967"/>
            <a:ext cx="4848226" cy="1260002"/>
          </a:xfrm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74" name="Segnaposto immagine 2"/>
          <p:cNvSpPr/>
          <p:nvPr>
            <p:ph type="pic" sz="half" idx="21"/>
          </p:nvPr>
        </p:nvSpPr>
        <p:spPr>
          <a:xfrm>
            <a:off x="727573" y="914400"/>
            <a:ext cx="5749427" cy="4818185"/>
          </a:xfrm>
          <a:prstGeom prst="rect">
            <a:avLst/>
          </a:prstGeom>
          <a:ln w="28575" cap="sq">
            <a:solidFill>
              <a:srgbClr val="0D2C3E"/>
            </a:solidFill>
            <a:miter lim="800000"/>
          </a:ln>
          <a:effectLst>
            <a:outerShdw sx="100000" sy="100000" kx="0" ky="0" algn="b" rotWithShape="0" blurRad="63500" dist="0" dir="0">
              <a:srgbClr val="000000">
                <a:alpha val="40000"/>
              </a:srgbClr>
            </a:outerShdw>
          </a:effectLst>
        </p:spPr>
        <p:txBody>
          <a:bodyPr lIns="91439" rIns="91439" anchor="t">
            <a:noAutofit/>
          </a:bodyPr>
          <a:lstStyle/>
          <a:p>
            <a:pPr/>
          </a:p>
        </p:txBody>
      </p:sp>
      <p:sp>
        <p:nvSpPr>
          <p:cNvPr id="75" name="Corpo livello uno…"/>
          <p:cNvSpPr txBox="1"/>
          <p:nvPr>
            <p:ph type="body" sz="half" idx="1"/>
          </p:nvPr>
        </p:nvSpPr>
        <p:spPr>
          <a:xfrm>
            <a:off x="6657974" y="2255967"/>
            <a:ext cx="4848226" cy="3476618"/>
          </a:xfrm>
          <a:prstGeom prst="rect">
            <a:avLst/>
          </a:prstGeom>
        </p:spPr>
        <p:txBody>
          <a:bodyPr anchor="t"/>
          <a:lstStyle>
            <a:lvl1pPr marL="0" indent="0">
              <a:buClrTx/>
              <a:buSzTx/>
              <a:buFontTx/>
              <a:buNone/>
            </a:lvl1pPr>
            <a:lvl2pPr marL="0" indent="457200">
              <a:buClrTx/>
              <a:buSzTx/>
              <a:buFontTx/>
              <a:buNone/>
            </a:lvl2pPr>
            <a:lvl3pPr marL="0" indent="914400">
              <a:buClrTx/>
              <a:buSzTx/>
              <a:buFontTx/>
              <a:buNone/>
            </a:lvl3pPr>
            <a:lvl4pPr marL="0" indent="1371600">
              <a:buClrTx/>
              <a:buSzTx/>
              <a:buFontTx/>
              <a:buNone/>
            </a:lvl4pPr>
            <a:lvl5pPr marL="0" indent="1828800">
              <a:buClrTx/>
              <a:buSzTx/>
              <a:buFontTx/>
              <a:buNone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76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asella di testo 14"/>
          <p:cNvSpPr txBox="1"/>
          <p:nvPr/>
        </p:nvSpPr>
        <p:spPr>
          <a:xfrm>
            <a:off x="10616963" y="2412018"/>
            <a:ext cx="518161" cy="1247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r">
              <a:defRPr cap="all" sz="8000">
                <a:solidFill>
                  <a:srgbClr val="FFFFFF"/>
                </a:solidFill>
              </a:defRPr>
            </a:lvl1pPr>
          </a:lstStyle>
          <a:p>
            <a:pPr/>
            <a:r>
              <a:t>"</a:t>
            </a:r>
          </a:p>
        </p:txBody>
      </p:sp>
      <p:sp>
        <p:nvSpPr>
          <p:cNvPr id="84" name="Casella di testo 10"/>
          <p:cNvSpPr txBox="1"/>
          <p:nvPr/>
        </p:nvSpPr>
        <p:spPr>
          <a:xfrm>
            <a:off x="1048345" y="492154"/>
            <a:ext cx="518161" cy="1247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spAutoFit/>
          </a:bodyPr>
          <a:lstStyle>
            <a:lvl1pPr algn="r">
              <a:defRPr cap="all" sz="8000">
                <a:solidFill>
                  <a:srgbClr val="FFFFFF"/>
                </a:solidFill>
              </a:defRPr>
            </a:lvl1pPr>
          </a:lstStyle>
          <a:p>
            <a:pPr/>
            <a:r>
              <a:t>"</a:t>
            </a:r>
          </a:p>
        </p:txBody>
      </p:sp>
      <p:sp>
        <p:nvSpPr>
          <p:cNvPr id="85" name="FARE CLIC PER MODIFICARE LO STILE DEL TITOLO"/>
          <p:cNvSpPr txBox="1"/>
          <p:nvPr>
            <p:ph type="title" hasCustomPrompt="1"/>
          </p:nvPr>
        </p:nvSpPr>
        <p:spPr>
          <a:xfrm>
            <a:off x="1320800" y="609601"/>
            <a:ext cx="9550401" cy="2743200"/>
          </a:xfrm>
          <a:prstGeom prst="rect">
            <a:avLst/>
          </a:prstGeom>
        </p:spPr>
        <p:txBody>
          <a:bodyPr/>
          <a:lstStyle>
            <a:lvl1pPr algn="ctr">
              <a:defRPr cap="none" i="1"/>
            </a:lvl1pPr>
          </a:lstStyle>
          <a:p>
            <a:pPr/>
            <a:r>
              <a:t>FARE CLIC PER MODIFICARE LO STILE DEL TITOLO</a:t>
            </a:r>
          </a:p>
        </p:txBody>
      </p:sp>
      <p:sp>
        <p:nvSpPr>
          <p:cNvPr id="86" name="Corpo livello uno…"/>
          <p:cNvSpPr txBox="1"/>
          <p:nvPr>
            <p:ph type="body" sz="quarter" idx="1"/>
          </p:nvPr>
        </p:nvSpPr>
        <p:spPr>
          <a:xfrm>
            <a:off x="1426407" y="3352800"/>
            <a:ext cx="9339186" cy="381000"/>
          </a:xfrm>
          <a:prstGeom prst="rect">
            <a:avLst/>
          </a:prstGeom>
        </p:spPr>
        <p:txBody>
          <a:bodyPr/>
          <a:lstStyle>
            <a:lvl1pPr marL="0" indent="0" algn="r">
              <a:buClrTx/>
              <a:buSzTx/>
              <a:buFontTx/>
              <a:buNone/>
            </a:lvl1pPr>
            <a:lvl2pPr marL="0" indent="457200" algn="r">
              <a:buClrTx/>
              <a:buSzTx/>
              <a:buFontTx/>
              <a:buNone/>
            </a:lvl2pPr>
            <a:lvl3pPr marL="0" indent="914400" algn="r">
              <a:buClrTx/>
              <a:buSzTx/>
              <a:buFontTx/>
              <a:buNone/>
            </a:lvl3pPr>
            <a:lvl4pPr marL="0" indent="1371600" algn="r">
              <a:buClrTx/>
              <a:buSzTx/>
              <a:buFontTx/>
              <a:buNone/>
            </a:lvl4pPr>
            <a:lvl5pPr marL="0" indent="1828800" algn="r">
              <a:buClrTx/>
              <a:buSzTx/>
              <a:buFontTx/>
              <a:buNone/>
            </a:lvl5pPr>
          </a:lstStyle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87" name="Rettangolo: Angoli arrotondati 6"/>
          <p:cNvSpPr/>
          <p:nvPr/>
        </p:nvSpPr>
        <p:spPr>
          <a:xfrm>
            <a:off x="1750843" y="3962401"/>
            <a:ext cx="8690314" cy="1908174"/>
          </a:xfrm>
          <a:prstGeom prst="roundRect">
            <a:avLst>
              <a:gd name="adj" fmla="val 6552"/>
            </a:avLst>
          </a:prstGeom>
          <a:solidFill>
            <a:schemeClr val="accent3">
              <a:alpha val="76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8" name="Segnaposto testo 2"/>
          <p:cNvSpPr/>
          <p:nvPr>
            <p:ph type="body" sz="quarter" idx="21" hasCustomPrompt="1"/>
          </p:nvPr>
        </p:nvSpPr>
        <p:spPr>
          <a:xfrm>
            <a:off x="1857375" y="4021137"/>
            <a:ext cx="8486775" cy="1760537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FontTx/>
              <a:buNone/>
            </a:lvl1pPr>
          </a:lstStyle>
          <a:p>
            <a:pPr/>
            <a:r>
              <a:t>Modificare gli stili del testo dello schema</a:t>
            </a:r>
          </a:p>
        </p:txBody>
      </p:sp>
      <p:sp>
        <p:nvSpPr>
          <p:cNvPr id="89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Immagine 10" descr="Immagine 1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88825" cy="6856215"/>
          </a:xfrm>
          <a:prstGeom prst="rect">
            <a:avLst/>
          </a:prstGeom>
          <a:ln w="12700">
            <a:miter lim="400000"/>
          </a:ln>
        </p:spPr>
      </p:pic>
      <p:sp>
        <p:nvSpPr>
          <p:cNvPr id="97" name="Titolo Testo"/>
          <p:cNvSpPr txBox="1"/>
          <p:nvPr>
            <p:ph type="title"/>
          </p:nvPr>
        </p:nvSpPr>
        <p:spPr>
          <a:xfrm>
            <a:off x="685801" y="609598"/>
            <a:ext cx="10840915" cy="1260002"/>
          </a:xfrm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98" name="Corpo livello uno…"/>
          <p:cNvSpPr txBox="1"/>
          <p:nvPr>
            <p:ph type="body" sz="quarter" idx="1" hasCustomPrompt="1"/>
          </p:nvPr>
        </p:nvSpPr>
        <p:spPr>
          <a:xfrm>
            <a:off x="685798" y="1869599"/>
            <a:ext cx="5202072" cy="916229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FontTx/>
              <a:buNone/>
            </a:lvl1pPr>
            <a:lvl2pPr marL="0" indent="457200" algn="ctr">
              <a:buClrTx/>
              <a:buSzTx/>
              <a:buFontTx/>
              <a:buNone/>
            </a:lvl2pPr>
            <a:lvl3pPr marL="0" indent="914400" algn="ctr">
              <a:buClrTx/>
              <a:buSzTx/>
              <a:buFontTx/>
              <a:buNone/>
            </a:lvl3pPr>
            <a:lvl4pPr marL="0" indent="1371600" algn="ctr">
              <a:buClrTx/>
              <a:buSzTx/>
              <a:buFontTx/>
              <a:buNone/>
            </a:lvl4pPr>
            <a:lvl5pPr marL="0" indent="1828800" algn="ctr">
              <a:buClrTx/>
              <a:buSzTx/>
              <a:buFontTx/>
              <a:buNone/>
            </a:lvl5pPr>
          </a:lstStyle>
          <a:p>
            <a:pPr/>
            <a:r>
              <a:t>Modifica gli stili del testo dello schema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egnaposto testo 4"/>
          <p:cNvSpPr/>
          <p:nvPr>
            <p:ph type="body" sz="quarter" idx="21" hasCustomPrompt="1"/>
          </p:nvPr>
        </p:nvSpPr>
        <p:spPr>
          <a:xfrm>
            <a:off x="6298269" y="1869599"/>
            <a:ext cx="5228445" cy="916229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FontTx/>
              <a:buNone/>
            </a:lvl1pPr>
          </a:lstStyle>
          <a:p>
            <a:pPr/>
            <a:r>
              <a:t>Modifica gli stili del testo dello schema</a:t>
            </a:r>
          </a:p>
        </p:txBody>
      </p:sp>
      <p:sp>
        <p:nvSpPr>
          <p:cNvPr id="100" name="Connettore diritto 11"/>
          <p:cNvSpPr/>
          <p:nvPr/>
        </p:nvSpPr>
        <p:spPr>
          <a:xfrm flipV="1">
            <a:off x="57149" y="939760"/>
            <a:ext cx="3668" cy="491144"/>
          </a:xfrm>
          <a:prstGeom prst="line">
            <a:avLst/>
          </a:prstGeom>
          <a:ln w="127000" cap="sq">
            <a:solidFill>
              <a:schemeClr val="accent3"/>
            </a:solidFill>
            <a:miter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1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itolo Test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Testo</a:t>
            </a:r>
          </a:p>
        </p:txBody>
      </p:sp>
      <p:sp>
        <p:nvSpPr>
          <p:cNvPr id="109" name="Rettangolo: Angoli arrotondati 8"/>
          <p:cNvSpPr/>
          <p:nvPr/>
        </p:nvSpPr>
        <p:spPr>
          <a:xfrm>
            <a:off x="663356" y="1790227"/>
            <a:ext cx="10863358" cy="4080349"/>
          </a:xfrm>
          <a:prstGeom prst="roundRect">
            <a:avLst>
              <a:gd name="adj" fmla="val 2634"/>
            </a:avLst>
          </a:prstGeom>
          <a:solidFill>
            <a:schemeClr val="accent3">
              <a:alpha val="76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0" name="Corpo livello uno…"/>
          <p:cNvSpPr txBox="1"/>
          <p:nvPr>
            <p:ph type="body" sz="half" idx="1" hasCustomPrompt="1"/>
          </p:nvPr>
        </p:nvSpPr>
        <p:spPr>
          <a:xfrm>
            <a:off x="685801" y="1869600"/>
            <a:ext cx="5040002" cy="3921601"/>
          </a:xfrm>
          <a:prstGeom prst="rect">
            <a:avLst/>
          </a:prstGeom>
        </p:spPr>
        <p:txBody>
          <a:bodyPr anchor="t"/>
          <a:lstStyle/>
          <a:p>
            <a:pPr/>
            <a:r>
              <a:t>Modifica gli stili del testo dello schema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Connettore diritto 9"/>
          <p:cNvSpPr/>
          <p:nvPr/>
        </p:nvSpPr>
        <p:spPr>
          <a:xfrm flipV="1">
            <a:off x="57149" y="996910"/>
            <a:ext cx="3668" cy="491144"/>
          </a:xfrm>
          <a:prstGeom prst="line">
            <a:avLst/>
          </a:prstGeom>
          <a:ln w="127000" cap="sq">
            <a:solidFill>
              <a:schemeClr val="accent3"/>
            </a:solidFill>
            <a:miter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2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184E6E"/>
            </a:gs>
            <a:gs pos="23000">
              <a:srgbClr val="184E6E"/>
            </a:gs>
            <a:gs pos="69000">
              <a:srgbClr val="14425D"/>
            </a:gs>
            <a:gs pos="97000">
              <a:srgbClr val="0D2C3E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5" descr="Immagin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88825" cy="6856215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Titolo Testo"/>
          <p:cNvSpPr txBox="1"/>
          <p:nvPr>
            <p:ph type="title"/>
          </p:nvPr>
        </p:nvSpPr>
        <p:spPr>
          <a:xfrm>
            <a:off x="685801" y="609600"/>
            <a:ext cx="10840915" cy="1260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Titolo Testo</a:t>
            </a:r>
          </a:p>
        </p:txBody>
      </p:sp>
      <p:sp>
        <p:nvSpPr>
          <p:cNvPr id="4" name="Corpo livello uno…"/>
          <p:cNvSpPr txBox="1"/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Corpo livello uno</a:t>
            </a:r>
          </a:p>
          <a:p>
            <a:pPr lvl="1"/>
            <a:r>
              <a:t>Corpo livello due</a:t>
            </a:r>
          </a:p>
          <a:p>
            <a:pPr lvl="2"/>
            <a:r>
              <a:t>Corpo livello tre</a:t>
            </a:r>
          </a:p>
          <a:p>
            <a:pPr lvl="3"/>
            <a:r>
              <a:t>Corpo livello quattro</a:t>
            </a:r>
          </a:p>
          <a:p>
            <a:pPr lvl="4"/>
            <a:r>
              <a:t>Corpo livello cinque</a:t>
            </a:r>
          </a:p>
        </p:txBody>
      </p:sp>
      <p:sp>
        <p:nvSpPr>
          <p:cNvPr id="5" name="Numero diapositiva"/>
          <p:cNvSpPr txBox="1"/>
          <p:nvPr>
            <p:ph type="sldNum" sz="quarter" idx="2"/>
          </p:nvPr>
        </p:nvSpPr>
        <p:spPr>
          <a:xfrm>
            <a:off x="11295573" y="5943917"/>
            <a:ext cx="231141" cy="2311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000"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000" u="none"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1pPr>
      <a:lvl2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000" u="none"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2pPr>
      <a:lvl3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000" u="none"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3pPr>
      <a:lvl4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000" u="none"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4pPr>
      <a:lvl5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000" u="none"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5pPr>
      <a:lvl6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000" u="none"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6pPr>
      <a:lvl7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000" u="none"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7pPr>
      <a:lvl8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000" u="none"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8pPr>
      <a:lvl9pPr marL="0" marR="0" indent="0" algn="l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000" u="none"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9pPr>
    </p:titleStyle>
    <p:bodyStyle>
      <a:lvl1pPr marL="285750" marR="0" indent="-28575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FFFFFF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1pPr>
      <a:lvl2pPr marL="778668" marR="0" indent="-321468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FFFFFF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2pPr>
      <a:lvl3pPr marL="1281792" marR="0" indent="-367392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FFFFFF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3pPr>
      <a:lvl4pPr marL="1628775" marR="0" indent="-257175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FFFFFF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4pPr>
      <a:lvl5pPr marL="2085975" marR="0" indent="-257175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FFFFFF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5pPr>
      <a:lvl6pPr marL="26289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FFFFFF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6pPr>
      <a:lvl7pPr marL="30861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FFFFFF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7pPr>
      <a:lvl8pPr marL="35433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FFFFFF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8pPr>
      <a:lvl9pPr marL="4000500" marR="0" indent="-342900" algn="l" defTabSz="457200" rtl="0" latinLnBrk="0">
        <a:lnSpc>
          <a:spcPct val="100000"/>
        </a:lnSpc>
        <a:spcBef>
          <a:spcPts val="1000"/>
        </a:spcBef>
        <a:spcAft>
          <a:spcPts val="0"/>
        </a:spcAft>
        <a:buClr>
          <a:srgbClr val="FFFFFF"/>
        </a:buClr>
        <a:buSzPct val="100000"/>
        <a:buFont typeface="Arial"/>
        <a:buChar char="•"/>
        <a:tabLst/>
        <a:defRPr b="0" baseline="0" cap="none" i="0" spc="0" strike="noStrike" sz="1800" u="none">
          <a:solidFill>
            <a:srgbClr val="FFFFFF"/>
          </a:solidFill>
          <a:uFillTx/>
          <a:latin typeface="Corbel"/>
          <a:ea typeface="Corbel"/>
          <a:cs typeface="Corbel"/>
          <a:sym typeface="Corbel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solidFill>
            <a:schemeClr val="tx1"/>
          </a:solidFill>
          <a:uFillTx/>
          <a:latin typeface="+mn-lt"/>
          <a:ea typeface="+mn-ea"/>
          <a:cs typeface="+mn-cs"/>
          <a:sym typeface="Corbe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hyperlink" Target="https://support.office.com/it-it/article/modificare-la-presentazione-dell-istituto-di-istruzione-44445997-6769-4d44-8b30-f9e3050adbfb?omkt=it-IT&amp;ui=it-IT&amp;rs=it-IT&amp;ad=IT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3" Type="http://schemas.openxmlformats.org/officeDocument/2006/relationships/video" Target="../media/media1.mp4"/><Relationship Id="rId4" Type="http://schemas.microsoft.com/office/2007/relationships/media" Target="../media/media1.mp4"/><Relationship Id="rId5" Type="http://schemas.openxmlformats.org/officeDocument/2006/relationships/image" Target="../media/image1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3" Type="http://schemas.openxmlformats.org/officeDocument/2006/relationships/video" Target="../media/media2.mp4"/><Relationship Id="rId4" Type="http://schemas.microsoft.com/office/2007/relationships/media" Target="../media/media2.mp4"/><Relationship Id="rId5" Type="http://schemas.openxmlformats.org/officeDocument/2006/relationships/image" Target="../media/image1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3" Type="http://schemas.openxmlformats.org/officeDocument/2006/relationships/video" Target="../media/media3.mp4"/><Relationship Id="rId4" Type="http://schemas.microsoft.com/office/2007/relationships/media" Target="../media/media3.mp4"/><Relationship Id="rId5" Type="http://schemas.openxmlformats.org/officeDocument/2006/relationships/image" Target="../media/image1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itolo 1"/>
          <p:cNvSpPr txBox="1"/>
          <p:nvPr>
            <p:ph type="title"/>
          </p:nvPr>
        </p:nvSpPr>
        <p:spPr>
          <a:xfrm>
            <a:off x="2476500" y="2716271"/>
            <a:ext cx="8683625" cy="1484254"/>
          </a:xfrm>
          <a:prstGeom prst="rect">
            <a:avLst/>
          </a:prstGeom>
        </p:spPr>
        <p:txBody>
          <a:bodyPr/>
          <a:lstStyle/>
          <a:p>
            <a:pPr/>
            <a:r>
              <a:t>Primo Homework </a:t>
            </a:r>
          </a:p>
        </p:txBody>
      </p:sp>
      <p:pic>
        <p:nvPicPr>
          <p:cNvPr id="146" name="Immagine 6" descr="Immagin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100375" y="381000"/>
            <a:ext cx="3059751" cy="304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7" name="CasellaDiTesto 7"/>
          <p:cNvSpPr txBox="1"/>
          <p:nvPr/>
        </p:nvSpPr>
        <p:spPr>
          <a:xfrm>
            <a:off x="6646545" y="4752975"/>
            <a:ext cx="4467860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Matteo Maraniello				M63001110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Antonio Trapanese				M63001152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Mario Sicignano				M63001187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itolo 3"/>
          <p:cNvSpPr txBox="1"/>
          <p:nvPr>
            <p:ph type="title"/>
          </p:nvPr>
        </p:nvSpPr>
        <p:spPr>
          <a:xfrm>
            <a:off x="685800" y="609599"/>
            <a:ext cx="10840916" cy="1260002"/>
          </a:xfrm>
          <a:prstGeom prst="rect">
            <a:avLst/>
          </a:prstGeom>
        </p:spPr>
        <p:txBody>
          <a:bodyPr/>
          <a:lstStyle>
            <a:lvl1pPr>
              <a:defRPr u="sng"/>
            </a:lvl1pPr>
          </a:lstStyle>
          <a:p>
            <a:pPr/>
            <a:r>
              <a:t>Fine presentazione </a:t>
            </a:r>
          </a:p>
        </p:txBody>
      </p:sp>
      <p:sp>
        <p:nvSpPr>
          <p:cNvPr id="200" name="Casella di testo 7">
            <a:hlinkClick r:id="rId2" invalidUrl="" action="" tgtFrame="" tooltip="" history="1" highlightClick="0" endSnd="0"/>
          </p:cNvPr>
          <p:cNvSpPr txBox="1"/>
          <p:nvPr/>
        </p:nvSpPr>
        <p:spPr>
          <a:xfrm>
            <a:off x="1593532" y="2459503"/>
            <a:ext cx="9004936" cy="95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ctr">
              <a:defRPr sz="6000" u="sng">
                <a:solidFill>
                  <a:srgbClr val="FFFFFF"/>
                </a:solidFill>
              </a:defRPr>
            </a:lvl1pPr>
          </a:lstStyle>
          <a:p>
            <a:pPr/>
            <a:r>
              <a:t>Grazie per l’attenzione!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Immagine 9" descr="Immagin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47610" y="651338"/>
            <a:ext cx="1157288" cy="1157288"/>
          </a:xfrm>
          <a:prstGeom prst="rect">
            <a:avLst/>
          </a:prstGeom>
          <a:ln w="12700">
            <a:miter lim="400000"/>
          </a:ln>
        </p:spPr>
      </p:pic>
      <p:sp>
        <p:nvSpPr>
          <p:cNvPr id="150" name="Titolo 1"/>
          <p:cNvSpPr txBox="1"/>
          <p:nvPr>
            <p:ph type="title"/>
          </p:nvPr>
        </p:nvSpPr>
        <p:spPr>
          <a:xfrm>
            <a:off x="333374" y="698791"/>
            <a:ext cx="3814237" cy="1260002"/>
          </a:xfrm>
          <a:prstGeom prst="rect">
            <a:avLst/>
          </a:prstGeom>
        </p:spPr>
        <p:txBody>
          <a:bodyPr/>
          <a:lstStyle/>
          <a:p>
            <a:pPr/>
            <a:r>
              <a:t>Presentazione progetto</a:t>
            </a:r>
          </a:p>
        </p:txBody>
      </p:sp>
      <p:sp>
        <p:nvSpPr>
          <p:cNvPr id="151" name="Segnaposto testo 3"/>
          <p:cNvSpPr txBox="1"/>
          <p:nvPr>
            <p:ph type="body" sz="quarter" idx="1"/>
          </p:nvPr>
        </p:nvSpPr>
        <p:spPr>
          <a:xfrm>
            <a:off x="6095998" y="692733"/>
            <a:ext cx="5553603" cy="2016601"/>
          </a:xfrm>
          <a:prstGeom prst="rect">
            <a:avLst/>
          </a:prstGeom>
        </p:spPr>
        <p:txBody>
          <a:bodyPr anchor="t"/>
          <a:lstStyle>
            <a:lvl1pPr marL="0" indent="0">
              <a:buSzTx/>
              <a:buNone/>
            </a:lvl1pPr>
          </a:lstStyle>
          <a:p>
            <a:pPr/>
            <a:r>
              <a:t>Per l’esecuzione di questo Homework, abbiamo creato un programma che simula lo scambio di messaggi con un modello di scambio a criptazione e decriptazione a due fasi, tramite utilizzo di keystore e relativi certificati.</a:t>
            </a:r>
          </a:p>
        </p:txBody>
      </p:sp>
      <p:pic>
        <p:nvPicPr>
          <p:cNvPr id="152" name="Segnaposto contenuto 7" descr="Segnaposto contenuto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628700" y="2420697"/>
            <a:ext cx="8934598" cy="40994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itolo 1"/>
          <p:cNvSpPr txBox="1"/>
          <p:nvPr>
            <p:ph type="title"/>
          </p:nvPr>
        </p:nvSpPr>
        <p:spPr>
          <a:xfrm>
            <a:off x="685800" y="609601"/>
            <a:ext cx="10840916" cy="1260001"/>
          </a:xfrm>
          <a:prstGeom prst="rect">
            <a:avLst/>
          </a:prstGeom>
        </p:spPr>
        <p:txBody>
          <a:bodyPr/>
          <a:lstStyle/>
          <a:p>
            <a:pPr/>
            <a:r>
              <a:t>Progettazione</a:t>
            </a:r>
          </a:p>
        </p:txBody>
      </p:sp>
      <p:pic>
        <p:nvPicPr>
          <p:cNvPr id="155" name="Immagine 23" descr="Immagine 2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55240" y="868125"/>
            <a:ext cx="742951" cy="742951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Segnaposto testo 2"/>
          <p:cNvSpPr txBox="1"/>
          <p:nvPr>
            <p:ph type="body" sz="quarter" idx="1"/>
          </p:nvPr>
        </p:nvSpPr>
        <p:spPr>
          <a:xfrm>
            <a:off x="488244" y="1944004"/>
            <a:ext cx="10840916" cy="1032827"/>
          </a:xfrm>
          <a:prstGeom prst="rect">
            <a:avLst/>
          </a:prstGeom>
        </p:spPr>
        <p:txBody>
          <a:bodyPr/>
          <a:lstStyle/>
          <a:p>
            <a:pPr defTabSz="406908">
              <a:spcBef>
                <a:spcPts val="800"/>
              </a:spcBef>
              <a:defRPr sz="1602"/>
            </a:pPr>
            <a:r>
              <a:t>Per prima fase di progettazione del nostro Homework, abbiamo quindi pensato di costruire un’applicazione in ambiente di sviluppo Eclipse che simulasse lo scambio di messaggi e/o file tra entità e creazione di utenza e della fase di controllo accessi. Le tre entità costruite, una volta loggate nell’applicativo tramite </a:t>
            </a:r>
            <a:r>
              <a:rPr i="1"/>
              <a:t>nome utente</a:t>
            </a:r>
            <a:r>
              <a:t> e </a:t>
            </a:r>
            <a:r>
              <a:rPr i="1"/>
              <a:t>password, </a:t>
            </a:r>
            <a:r>
              <a:t>possono decidere di scambiarsi dei messaggi.  A questo punto è già avvenuta la generazione del keystore per i 3 utenti, con scambio delle chiavi pubbliche attraverso i certificati. </a:t>
            </a:r>
          </a:p>
        </p:txBody>
      </p:sp>
      <p:sp>
        <p:nvSpPr>
          <p:cNvPr id="157" name="Segnaposto testo 31"/>
          <p:cNvSpPr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spcBef>
                <a:spcPts val="0"/>
              </a:spcBef>
            </a:lvl1pPr>
          </a:lstStyle>
          <a:p>
            <a:pPr/>
            <a:r>
              <a:t>Sviluppo App</a:t>
            </a:r>
          </a:p>
        </p:txBody>
      </p:sp>
      <p:sp>
        <p:nvSpPr>
          <p:cNvPr id="158" name="Ovale 9"/>
          <p:cNvSpPr/>
          <p:nvPr/>
        </p:nvSpPr>
        <p:spPr>
          <a:xfrm>
            <a:off x="1711580" y="4787996"/>
            <a:ext cx="252001" cy="252001"/>
          </a:xfrm>
          <a:prstGeom prst="ellipse">
            <a:avLst/>
          </a:prstGeom>
          <a:solidFill>
            <a:srgbClr val="595959"/>
          </a:solidFill>
          <a:ln>
            <a:solidFill>
              <a:srgbClr val="656565"/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9" name="Segnaposto testo 32"/>
          <p:cNvSpPr/>
          <p:nvPr>
            <p:ph type="body" idx="26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spcBef>
                <a:spcPts val="0"/>
              </a:spcBef>
            </a:lvl1pPr>
          </a:lstStyle>
          <a:p>
            <a:pPr/>
            <a:r>
              <a:t>Creazione Keystore</a:t>
            </a:r>
          </a:p>
        </p:txBody>
      </p:sp>
      <p:sp>
        <p:nvSpPr>
          <p:cNvPr id="160" name="Ovale 14"/>
          <p:cNvSpPr/>
          <p:nvPr/>
        </p:nvSpPr>
        <p:spPr>
          <a:xfrm>
            <a:off x="3829548" y="4787996"/>
            <a:ext cx="252001" cy="252001"/>
          </a:xfrm>
          <a:prstGeom prst="ellipse">
            <a:avLst/>
          </a:prstGeom>
          <a:solidFill>
            <a:srgbClr val="595959"/>
          </a:solidFill>
          <a:ln>
            <a:solidFill>
              <a:srgbClr val="656565"/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1" name="Segnaposto testo 33"/>
          <p:cNvSpPr/>
          <p:nvPr>
            <p:ph type="body" idx="2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spcBef>
                <a:spcPts val="0"/>
              </a:spcBef>
            </a:lvl1pPr>
          </a:lstStyle>
          <a:p>
            <a:pPr/>
            <a:r>
              <a:t>Creazione Certificati</a:t>
            </a:r>
          </a:p>
        </p:txBody>
      </p:sp>
      <p:sp>
        <p:nvSpPr>
          <p:cNvPr id="162" name="Ovale 19"/>
          <p:cNvSpPr/>
          <p:nvPr/>
        </p:nvSpPr>
        <p:spPr>
          <a:xfrm>
            <a:off x="5908702" y="4788789"/>
            <a:ext cx="252001" cy="252001"/>
          </a:xfrm>
          <a:prstGeom prst="ellipse">
            <a:avLst/>
          </a:prstGeom>
          <a:solidFill>
            <a:srgbClr val="595959"/>
          </a:solidFill>
          <a:ln>
            <a:solidFill>
              <a:srgbClr val="656565"/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3" name="Segnaposto testo 34"/>
          <p:cNvSpPr/>
          <p:nvPr>
            <p:ph type="body" idx="2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>
              <a:spcBef>
                <a:spcPts val="0"/>
              </a:spcBef>
            </a:pPr>
            <a:r>
              <a:t>Testing</a:t>
            </a:r>
          </a:p>
          <a:p>
            <a:pPr>
              <a:spcBef>
                <a:spcPts val="0"/>
              </a:spcBef>
            </a:pPr>
            <a:r>
              <a:t>(Ma tanto testing!)</a:t>
            </a:r>
          </a:p>
        </p:txBody>
      </p:sp>
      <p:sp>
        <p:nvSpPr>
          <p:cNvPr id="164" name="Ovale 270"/>
          <p:cNvSpPr/>
          <p:nvPr/>
        </p:nvSpPr>
        <p:spPr>
          <a:xfrm>
            <a:off x="7988741" y="4787996"/>
            <a:ext cx="252001" cy="252001"/>
          </a:xfrm>
          <a:prstGeom prst="ellipse">
            <a:avLst/>
          </a:prstGeom>
          <a:solidFill>
            <a:srgbClr val="595959"/>
          </a:solidFill>
          <a:ln>
            <a:solidFill>
              <a:srgbClr val="656565"/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5" name="Segnaposto testo 35"/>
          <p:cNvSpPr/>
          <p:nvPr>
            <p:ph type="body" idx="24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 algn="ctr">
              <a:spcBef>
                <a:spcPts val="0"/>
              </a:spcBef>
              <a:buClrTx/>
              <a:buSzTx/>
              <a:buFontTx/>
              <a:buNone/>
              <a:defRPr sz="1200"/>
            </a:lvl1pPr>
          </a:lstStyle>
          <a:p>
            <a:pPr/>
            <a:r>
              <a:t>Fine Homework</a:t>
            </a:r>
          </a:p>
        </p:txBody>
      </p:sp>
      <p:sp>
        <p:nvSpPr>
          <p:cNvPr id="166" name="Ovale 11"/>
          <p:cNvSpPr/>
          <p:nvPr/>
        </p:nvSpPr>
        <p:spPr>
          <a:xfrm>
            <a:off x="10059448" y="4782234"/>
            <a:ext cx="288001" cy="288001"/>
          </a:xfrm>
          <a:prstGeom prst="ellipse">
            <a:avLst/>
          </a:prstGeom>
          <a:solidFill>
            <a:srgbClr val="808080"/>
          </a:solidFill>
          <a:ln w="15875">
            <a:solidFill>
              <a:srgbClr val="999999"/>
            </a:solidFill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7" name="Rettangolo 7"/>
          <p:cNvSpPr/>
          <p:nvPr/>
        </p:nvSpPr>
        <p:spPr>
          <a:xfrm>
            <a:off x="1884000" y="4913996"/>
            <a:ext cx="8424000" cy="20639"/>
          </a:xfrm>
          <a:prstGeom prst="rect">
            <a:avLst/>
          </a:prstGeom>
          <a:solidFill>
            <a:srgbClr val="808080"/>
          </a:solidFill>
          <a:ln w="12700">
            <a:miter lim="400000"/>
          </a:ln>
        </p:spPr>
        <p:txBody>
          <a:bodyPr lIns="45719" rIns="45719"/>
          <a:lstStyle/>
          <a:p>
            <a:pPr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egnaposto testo 3"/>
          <p:cNvSpPr txBox="1"/>
          <p:nvPr>
            <p:ph type="body" sz="half" idx="1"/>
          </p:nvPr>
        </p:nvSpPr>
        <p:spPr>
          <a:xfrm>
            <a:off x="1085849" y="2255966"/>
            <a:ext cx="6610351" cy="3476619"/>
          </a:xfrm>
          <a:prstGeom prst="rect">
            <a:avLst/>
          </a:prstGeom>
        </p:spPr>
        <p:txBody>
          <a:bodyPr/>
          <a:lstStyle/>
          <a:p>
            <a:pPr algn="l" defTabSz="420623">
              <a:lnSpc>
                <a:spcPct val="90000"/>
              </a:lnSpc>
              <a:spcBef>
                <a:spcPts val="900"/>
              </a:spcBef>
              <a:defRPr sz="1656"/>
            </a:pPr>
            <a:r>
              <a:t>L’utente, una volta entrato grazie alle sue credenziali, tramite un menu a tendina, sceglierà se inviare un file, un messaggio, leggere un file, leggere un certificato oppure uscire. </a:t>
            </a:r>
          </a:p>
          <a:p>
            <a:pPr algn="l" defTabSz="420623">
              <a:lnSpc>
                <a:spcPct val="90000"/>
              </a:lnSpc>
              <a:spcBef>
                <a:spcPts val="900"/>
              </a:spcBef>
              <a:defRPr sz="1656"/>
            </a:pPr>
            <a:r>
              <a:t>Se si decide di inviare, un file o un messaggio che sia, sceglie prima a chi inviare e poi si entra nella fase di criptazione, ovvero utilizziamo la chiave pubblica del ricevente e la chiave privata del mandante per criptare il file od il messaggio.</a:t>
            </a:r>
          </a:p>
          <a:p>
            <a:pPr algn="l" defTabSz="420623">
              <a:lnSpc>
                <a:spcPct val="90000"/>
              </a:lnSpc>
              <a:spcBef>
                <a:spcPts val="900"/>
              </a:spcBef>
              <a:defRPr sz="1656"/>
            </a:pPr>
            <a:r>
              <a:t>Se invece, l’utente decide di leggere un file, questo deve scegliere quale digitando il nome, e poi si ha la fase di decriptazione a due punti, utilizzando la chiave privata del ricevente e la chiave pubblica del mandante</a:t>
            </a:r>
          </a:p>
          <a:p>
            <a:pPr algn="l" defTabSz="420623">
              <a:lnSpc>
                <a:spcPct val="90000"/>
              </a:lnSpc>
              <a:spcBef>
                <a:spcPts val="900"/>
              </a:spcBef>
              <a:defRPr sz="1656"/>
            </a:pPr>
            <a:r>
              <a:t>Abbiamo deciso di usare la doppia criptazione per poter soddisfare tutti i requisiti di sicurezza: Confidenzialità, Integrità, Autenticazione e Non Ripudio; naturalmente sappiamo che è molto onerosa come operazione, ma abbiamo pensato che potesse essere un interessante esperimento didattico.</a:t>
            </a:r>
          </a:p>
        </p:txBody>
      </p:sp>
      <p:sp>
        <p:nvSpPr>
          <p:cNvPr id="170" name="Titolo 4"/>
          <p:cNvSpPr txBox="1"/>
          <p:nvPr>
            <p:ph type="title"/>
          </p:nvPr>
        </p:nvSpPr>
        <p:spPr>
          <a:xfrm>
            <a:off x="1457325" y="995967"/>
            <a:ext cx="6238876" cy="1260001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/>
            <a:r>
              <a:t>Funzionamento Applicazione</a:t>
            </a:r>
          </a:p>
        </p:txBody>
      </p:sp>
      <p:grpSp>
        <p:nvGrpSpPr>
          <p:cNvPr id="173" name="Segnaposto immagine 13"/>
          <p:cNvGrpSpPr/>
          <p:nvPr/>
        </p:nvGrpSpPr>
        <p:grpSpPr>
          <a:xfrm>
            <a:off x="8014199" y="995967"/>
            <a:ext cx="3492001" cy="4866065"/>
            <a:chOff x="0" y="0"/>
            <a:chExt cx="3492000" cy="4866063"/>
          </a:xfrm>
        </p:grpSpPr>
        <p:sp>
          <p:nvSpPr>
            <p:cNvPr id="171" name="Rettangolo"/>
            <p:cNvSpPr/>
            <p:nvPr/>
          </p:nvSpPr>
          <p:spPr>
            <a:xfrm>
              <a:off x="0" y="0"/>
              <a:ext cx="3492001" cy="4866064"/>
            </a:xfrm>
            <a:prstGeom prst="rect">
              <a:avLst/>
            </a:prstGeom>
            <a:solidFill>
              <a:srgbClr val="65656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/>
            </a:p>
          </p:txBody>
        </p:sp>
        <p:pic>
          <p:nvPicPr>
            <p:cNvPr id="172" name="image8.jpeg" descr="image8.jpe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227" r="0" b="227"/>
            <a:stretch>
              <a:fillRect/>
            </a:stretch>
          </p:blipFill>
          <p:spPr>
            <a:xfrm>
              <a:off x="0" y="-1"/>
              <a:ext cx="3492001" cy="4866065"/>
            </a:xfrm>
            <a:prstGeom prst="rect">
              <a:avLst/>
            </a:prstGeom>
            <a:ln w="28575" cap="sq">
              <a:solidFill>
                <a:srgbClr val="0D2C3E"/>
              </a:solidFill>
              <a:prstDash val="solid"/>
              <a:miter lim="800000"/>
            </a:ln>
            <a:effectLst>
              <a:outerShdw sx="100000" sy="100000" kx="0" ky="0" algn="b" rotWithShape="0" blurRad="63500" dist="0" dir="0">
                <a:srgbClr val="000000">
                  <a:alpha val="40000"/>
                </a:srgbClr>
              </a:outerShdw>
            </a:effectLst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Titolo 1"/>
          <p:cNvSpPr txBox="1"/>
          <p:nvPr>
            <p:ph type="title"/>
          </p:nvPr>
        </p:nvSpPr>
        <p:spPr>
          <a:xfrm>
            <a:off x="1325294" y="2301621"/>
            <a:ext cx="4848226" cy="1260001"/>
          </a:xfrm>
          <a:prstGeom prst="rect">
            <a:avLst/>
          </a:prstGeom>
        </p:spPr>
        <p:txBody>
          <a:bodyPr/>
          <a:lstStyle/>
          <a:p>
            <a:pPr/>
            <a:r>
              <a:t>Generazione chiavi e certificati</a:t>
            </a:r>
          </a:p>
        </p:txBody>
      </p:sp>
      <p:sp>
        <p:nvSpPr>
          <p:cNvPr id="176" name="Segnaposto testo 3"/>
          <p:cNvSpPr txBox="1"/>
          <p:nvPr>
            <p:ph type="body" sz="quarter" idx="1"/>
          </p:nvPr>
        </p:nvSpPr>
        <p:spPr>
          <a:xfrm>
            <a:off x="1325294" y="3561622"/>
            <a:ext cx="4848226" cy="1696908"/>
          </a:xfrm>
          <a:prstGeom prst="rect">
            <a:avLst/>
          </a:prstGeom>
        </p:spPr>
        <p:txBody>
          <a:bodyPr/>
          <a:lstStyle/>
          <a:p>
            <a:pPr/>
            <a:r>
              <a:t>Qui mostriamo la generazione delle chiavi e dei certificati per i tre utenti, Topolino, Paperino e Mario, e delle esportazioni ed importazioni su Keystore dei certificati.</a:t>
            </a:r>
          </a:p>
        </p:txBody>
      </p:sp>
      <p:pic>
        <p:nvPicPr>
          <p:cNvPr id="177" name="Immagine 16" descr="Immagine 1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34150" y="385761"/>
            <a:ext cx="5450941" cy="60864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itolo 1"/>
          <p:cNvSpPr txBox="1"/>
          <p:nvPr>
            <p:ph type="title"/>
          </p:nvPr>
        </p:nvSpPr>
        <p:spPr>
          <a:xfrm>
            <a:off x="685800" y="609598"/>
            <a:ext cx="10840916" cy="1260001"/>
          </a:xfrm>
          <a:prstGeom prst="rect">
            <a:avLst/>
          </a:prstGeom>
        </p:spPr>
        <p:txBody>
          <a:bodyPr/>
          <a:lstStyle>
            <a:lvl1pPr>
              <a:defRPr spc="-100"/>
            </a:lvl1pPr>
          </a:lstStyle>
          <a:p>
            <a:pPr/>
            <a:r>
              <a:t>Criptazione e decriptazione</a:t>
            </a:r>
          </a:p>
        </p:txBody>
      </p:sp>
      <p:pic>
        <p:nvPicPr>
          <p:cNvPr id="180" name="Immagine 12" descr="Immagine 1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36021" y="832405"/>
            <a:ext cx="814388" cy="814388"/>
          </a:xfrm>
          <a:prstGeom prst="rect">
            <a:avLst/>
          </a:prstGeom>
          <a:ln w="12700">
            <a:miter lim="400000"/>
          </a:ln>
        </p:spPr>
      </p:pic>
      <p:sp>
        <p:nvSpPr>
          <p:cNvPr id="181" name="Segnaposto testo 2"/>
          <p:cNvSpPr txBox="1"/>
          <p:nvPr>
            <p:ph type="body" sz="quarter" idx="1"/>
          </p:nvPr>
        </p:nvSpPr>
        <p:spPr>
          <a:xfrm>
            <a:off x="685798" y="1869599"/>
            <a:ext cx="5202073" cy="916229"/>
          </a:xfrm>
          <a:prstGeom prst="rect">
            <a:avLst/>
          </a:prstGeom>
        </p:spPr>
        <p:txBody>
          <a:bodyPr/>
          <a:lstStyle/>
          <a:p>
            <a:pPr/>
            <a:r>
              <a:t>Esempio di un file inviato e criptato.</a:t>
            </a:r>
          </a:p>
        </p:txBody>
      </p:sp>
      <p:sp>
        <p:nvSpPr>
          <p:cNvPr id="182" name="Segnaposto testo 4"/>
          <p:cNvSpPr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Esempio dello stesso file, letto e decriptato.</a:t>
            </a:r>
          </a:p>
        </p:txBody>
      </p:sp>
      <p:pic>
        <p:nvPicPr>
          <p:cNvPr id="183" name="Segnaposto contenuto 9" descr="Segnaposto contenuto 9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85800" y="3006011"/>
            <a:ext cx="5202238" cy="2644616"/>
          </a:xfrm>
          <a:prstGeom prst="rect">
            <a:avLst/>
          </a:prstGeom>
          <a:ln w="28575">
            <a:solidFill>
              <a:srgbClr val="0D2C3E"/>
            </a:solidFill>
          </a:ln>
          <a:effectLst>
            <a:outerShdw sx="100000" sy="100000" kx="0" ky="0" algn="b" rotWithShape="0" blurRad="63500" dist="0" dir="0">
              <a:srgbClr val="000000">
                <a:alpha val="40000"/>
              </a:srgbClr>
            </a:outerShdw>
          </a:effectLst>
        </p:spPr>
      </p:pic>
      <p:pic>
        <p:nvPicPr>
          <p:cNvPr id="184" name="Segnaposto contenuto 11" descr="Segnaposto contenuto 11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311372" y="3006011"/>
            <a:ext cx="5471053" cy="2644616"/>
          </a:xfrm>
          <a:prstGeom prst="rect">
            <a:avLst/>
          </a:prstGeom>
          <a:ln w="28575">
            <a:solidFill>
              <a:srgbClr val="0D2C3E"/>
            </a:solidFill>
          </a:ln>
          <a:effectLst>
            <a:outerShdw sx="100000" sy="100000" kx="0" ky="0" algn="b" rotWithShape="0" blurRad="63500" dist="0" dir="0">
              <a:srgbClr val="000000">
                <a:alpha val="40000"/>
              </a:srgbClr>
            </a:outerShdw>
          </a:effectLst>
        </p:spPr>
      </p:pic>
      <p:sp>
        <p:nvSpPr>
          <p:cNvPr id="185" name="Segnaposto testo 2"/>
          <p:cNvSpPr txBox="1"/>
          <p:nvPr/>
        </p:nvSpPr>
        <p:spPr>
          <a:xfrm>
            <a:off x="3374792" y="5870810"/>
            <a:ext cx="5202072" cy="9162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>
            <a:lvl1pPr algn="ctr">
              <a:spcBef>
                <a:spcPts val="1000"/>
              </a:spcBef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Abbiamo usato nelle due fasi delle funzioni di utility per codificare e decodificare testo in base 64, necessario per eventuali trasmissioni ‘reali’ del messaggio.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Titolo 1"/>
          <p:cNvSpPr txBox="1"/>
          <p:nvPr>
            <p:ph type="title"/>
          </p:nvPr>
        </p:nvSpPr>
        <p:spPr>
          <a:xfrm>
            <a:off x="685800" y="609599"/>
            <a:ext cx="10840916" cy="1260002"/>
          </a:xfrm>
          <a:prstGeom prst="rect">
            <a:avLst/>
          </a:prstGeom>
        </p:spPr>
        <p:txBody>
          <a:bodyPr/>
          <a:lstStyle/>
          <a:p>
            <a:pPr/>
            <a:r>
              <a:t>Dimostrazione Applicazione: invio messaggio </a:t>
            </a:r>
          </a:p>
        </p:txBody>
      </p:sp>
      <p:pic>
        <p:nvPicPr>
          <p:cNvPr id="188" name="Immagine 6" descr="Immagin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83815" y="896700"/>
            <a:ext cx="685801" cy="685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Invio_Messaggio_Traminte_App" descr="Invio_Messaggio_Traminte_App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2266257" y="1869600"/>
            <a:ext cx="7680002" cy="4320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410" fill="hold"/>
                                        <p:tgtEl>
                                          <p:spTgt spid="1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80000">
                <p:cTn id="11" fill="hold" display="0">
                  <p:stCondLst>
                    <p:cond delay="indefinite"/>
                  </p:stCondLst>
                </p:cTn>
                <p:tgtEl>
                  <p:spTgt spid="189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189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8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89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itolo 1"/>
          <p:cNvSpPr txBox="1"/>
          <p:nvPr>
            <p:ph type="title"/>
          </p:nvPr>
        </p:nvSpPr>
        <p:spPr>
          <a:xfrm>
            <a:off x="685800" y="609599"/>
            <a:ext cx="10840916" cy="1260002"/>
          </a:xfrm>
          <a:prstGeom prst="rect">
            <a:avLst/>
          </a:prstGeom>
        </p:spPr>
        <p:txBody>
          <a:bodyPr/>
          <a:lstStyle/>
          <a:p>
            <a:pPr/>
            <a:r>
              <a:t>Dimostrazione Applicazione: lettura messaggio</a:t>
            </a:r>
          </a:p>
        </p:txBody>
      </p:sp>
      <p:pic>
        <p:nvPicPr>
          <p:cNvPr id="192" name="Immagine 6" descr="Immagin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83815" y="896700"/>
            <a:ext cx="685801" cy="685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Lettura_Messaggio_Tramite_App" descr="Lettura_Messaggio_Tramite_App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2266257" y="1869600"/>
            <a:ext cx="7680002" cy="4320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09" fill="hold"/>
                                        <p:tgtEl>
                                          <p:spTgt spid="1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80000">
                <p:cTn id="11" fill="hold" display="0">
                  <p:stCondLst>
                    <p:cond delay="indefinite"/>
                  </p:stCondLst>
                </p:cTn>
                <p:tgtEl>
                  <p:spTgt spid="193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193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9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9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itolo 1"/>
          <p:cNvSpPr txBox="1"/>
          <p:nvPr>
            <p:ph type="title"/>
          </p:nvPr>
        </p:nvSpPr>
        <p:spPr>
          <a:xfrm>
            <a:off x="685800" y="609599"/>
            <a:ext cx="10840916" cy="1260002"/>
          </a:xfrm>
          <a:prstGeom prst="rect">
            <a:avLst/>
          </a:prstGeom>
        </p:spPr>
        <p:txBody>
          <a:bodyPr/>
          <a:lstStyle/>
          <a:p>
            <a:pPr/>
            <a:r>
              <a:t>Dimostrazione Applicazione: Lettura certificato</a:t>
            </a:r>
          </a:p>
        </p:txBody>
      </p:sp>
      <p:pic>
        <p:nvPicPr>
          <p:cNvPr id="196" name="Immagine 6" descr="Immagine 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183815" y="896700"/>
            <a:ext cx="685801" cy="685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Lettura_del_Certificato" descr="Lettura_del_Certificato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2266257" y="1869600"/>
            <a:ext cx="7680002" cy="4320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05" fill="hold"/>
                                        <p:tgtEl>
                                          <p:spTgt spid="19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9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80000">
                <p:cTn id="11" fill="hold" display="0">
                  <p:stCondLst>
                    <p:cond delay="indefinite"/>
                  </p:stCondLst>
                </p:cTn>
                <p:tgtEl>
                  <p:spTgt spid="197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197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9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9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Celestiale">
  <a:themeElements>
    <a:clrScheme name="Celestial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0000FF"/>
      </a:hlink>
      <a:folHlink>
        <a:srgbClr val="FF00FF"/>
      </a:folHlink>
    </a:clrScheme>
    <a:fontScheme name="Celestial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Celestia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orbel"/>
            <a:ea typeface="Corbel"/>
            <a:cs typeface="Corbel"/>
            <a:sym typeface="Corbe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orbel"/>
            <a:ea typeface="Corbel"/>
            <a:cs typeface="Corbel"/>
            <a:sym typeface="Corbe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Celestiale">
  <a:themeElements>
    <a:clrScheme name="Celestial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0000FF"/>
      </a:hlink>
      <a:folHlink>
        <a:srgbClr val="FF00FF"/>
      </a:folHlink>
    </a:clrScheme>
    <a:fontScheme name="Celestial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Celestial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orbel"/>
            <a:ea typeface="Corbel"/>
            <a:cs typeface="Corbel"/>
            <a:sym typeface="Corbe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9050" cap="rnd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orbel"/>
            <a:ea typeface="Corbel"/>
            <a:cs typeface="Corbel"/>
            <a:sym typeface="Corbe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